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F070-BA83-496F-8DE1-9D4B7D9FC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63929F-7ED8-4035-B3E6-60F729277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88A6F-4EDB-4133-9236-A3D177A27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6178-E297-4107-B245-8F80DBDA02D7}" type="datetimeFigureOut">
              <a:rPr lang="en-PH" smtClean="0"/>
              <a:t>28/02/2022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CCAE5-DECF-4B87-9145-C7D063EDB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D2A39-9D22-4183-BA14-CF37C015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36881-E4B4-4540-A02A-07000E360A2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32898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7B294-DC95-4C90-8C41-7FE69E3A5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C01351-5799-49BF-8C4F-79FE18A8B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09C58-B839-4D15-9837-F80D998E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6178-E297-4107-B245-8F80DBDA02D7}" type="datetimeFigureOut">
              <a:rPr lang="en-PH" smtClean="0"/>
              <a:t>28/02/2022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3EB5B-F5EA-494C-B77D-CBD3CBDDC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2B695-32B9-4FCF-9B5D-F8AA6D99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36881-E4B4-4540-A02A-07000E360A2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16285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656AA5-4D9F-4438-8A5C-A5B4C68606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1D17DA-C4ED-4D95-A2C5-CC3137B8D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D02C1-18DF-45D5-910D-40273386B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6178-E297-4107-B245-8F80DBDA02D7}" type="datetimeFigureOut">
              <a:rPr lang="en-PH" smtClean="0"/>
              <a:t>28/02/2022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145EE-90E1-491B-8E52-68ED1D94F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C52F2-B89B-4D74-AEB8-7BF294AA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36881-E4B4-4540-A02A-07000E360A2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3683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5764B-EFAE-4A5C-B98F-B80A59500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63A7B-A25B-4553-9010-30009F88E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E6B56-9940-4465-98DF-27DBAD32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6178-E297-4107-B245-8F80DBDA02D7}" type="datetimeFigureOut">
              <a:rPr lang="en-PH" smtClean="0"/>
              <a:t>28/02/2022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BBA55-1A55-4AEB-B8A4-6A7015A8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C77FC-1B43-4D32-B882-4A03634E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36881-E4B4-4540-A02A-07000E360A2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34923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7A8C-6087-4D4D-A2C6-1BE2B16A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D67DD-22FF-4E5E-B916-186549B35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A1B69-0818-4FE2-B922-81C8ECE18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6178-E297-4107-B245-8F80DBDA02D7}" type="datetimeFigureOut">
              <a:rPr lang="en-PH" smtClean="0"/>
              <a:t>28/02/2022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42AD4-6365-4F24-8779-730939C9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BCB4B-CB78-43E4-A188-096CA1D77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36881-E4B4-4540-A02A-07000E360A2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60017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240BE-D280-4015-A7BA-856443E7C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5C4EC-ED6B-4E33-ABE0-119E0ABA9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EA8078-CD59-439B-B182-B054547D2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E04A4-0D05-4580-95C9-5DED49C44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6178-E297-4107-B245-8F80DBDA02D7}" type="datetimeFigureOut">
              <a:rPr lang="en-PH" smtClean="0"/>
              <a:t>28/02/2022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94911-B2CB-4A0D-B431-0C952B49F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08FB1-E521-4910-A275-E2AF357F2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36881-E4B4-4540-A02A-07000E360A2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52025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D6EF3-A0F4-41C4-814A-B8BBC033F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CD54E-89A0-472C-AB9B-B017EEC54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83B9B-EB63-415D-8A57-59C5A15B5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2B92A6-CE4F-4575-B78F-87F4C71422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3686CA-7299-4DFD-B538-A9B0C22B2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46D60A-27AF-4CA5-8E12-0AA93C5B5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6178-E297-4107-B245-8F80DBDA02D7}" type="datetimeFigureOut">
              <a:rPr lang="en-PH" smtClean="0"/>
              <a:t>28/02/2022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70F8DC-93A9-4481-940E-CD286EE1A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536207-3652-4641-91ED-E58D90EE2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36881-E4B4-4540-A02A-07000E360A2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34486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2593-F79D-4573-B1C0-287C194A2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DBFD2-3928-4FC0-93C9-419EE3492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6178-E297-4107-B245-8F80DBDA02D7}" type="datetimeFigureOut">
              <a:rPr lang="en-PH" smtClean="0"/>
              <a:t>28/02/2022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F80B5D-A698-440B-886E-15B8DC670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37548-C4C1-48C5-A418-6D2D55AC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36881-E4B4-4540-A02A-07000E360A2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44157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DE7E67-544A-4D71-87D0-D4167E37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6178-E297-4107-B245-8F80DBDA02D7}" type="datetimeFigureOut">
              <a:rPr lang="en-PH" smtClean="0"/>
              <a:t>28/02/2022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32B478-25B2-4467-8DFF-E755B3D68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14ED3-DEB3-4F93-B4A6-15E103DC0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36881-E4B4-4540-A02A-07000E360A2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5462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CE7F2-693D-4C0B-8AA0-0C98BC17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84530-B305-4F74-9EF1-CE62091C7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91585-C0C6-4841-9549-B086527E8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2A04E-8E72-48CD-B27F-B106AD1AB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6178-E297-4107-B245-8F80DBDA02D7}" type="datetimeFigureOut">
              <a:rPr lang="en-PH" smtClean="0"/>
              <a:t>28/02/2022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FC6F9-CBD7-44BE-9F0E-BDEC58AFA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ED162-0EA2-4D5B-91C7-6B3046DB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36881-E4B4-4540-A02A-07000E360A2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12975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AFA5E-8754-4594-8960-7BA63C4F8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B85A34-7BBB-45AF-A771-0ACFEE07A2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FA74F-8979-47C5-8C38-EEDA5D408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1B7DE-D316-45C9-81AE-93D40E121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6178-E297-4107-B245-8F80DBDA02D7}" type="datetimeFigureOut">
              <a:rPr lang="en-PH" smtClean="0"/>
              <a:t>28/02/2022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82AEA-4344-4902-A30C-9C16D5B5A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0112E-29DA-41EC-8219-935B451E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36881-E4B4-4540-A02A-07000E360A2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3347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CCBB99-6A4E-434E-9BAB-50C9AF33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ADF4B-8A0C-43AD-A796-136C25268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1D861-188D-4600-ADB4-C1A2627CD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16178-E297-4107-B245-8F80DBDA02D7}" type="datetimeFigureOut">
              <a:rPr lang="en-PH" smtClean="0"/>
              <a:t>28/02/2022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20CF0-D7A1-416C-9ACF-07571E082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5F4E9-F1A4-4AFC-BE14-E8E2B5D0A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36881-E4B4-4540-A02A-07000E360A2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24111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DF77AC-4576-491F-98A6-3B80F6C29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5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92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479E8A-0DC8-4541-A035-64B6B6387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89" y="0"/>
            <a:ext cx="5222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87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1EDAFE-A518-4B91-8BE5-2F6E37DD1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96" y="0"/>
            <a:ext cx="4624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35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E4B665-7E83-42A3-BAC6-B02F91694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567" y="0"/>
            <a:ext cx="43548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91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997040-4333-46BE-9A92-B0F2FEDFA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87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2D6252-F14F-4865-9401-FB099B872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55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11AEDC-76BC-43DD-B4DD-28777988D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70" y="1"/>
            <a:ext cx="477306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79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926F9E-9ABD-4FA1-8FF7-8B285347C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1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C6898C-A46A-42E4-96E6-F74037469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426" y="0"/>
            <a:ext cx="5149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61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C7E9EB-779C-410C-AF36-C91CC7249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725" y="0"/>
            <a:ext cx="5316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24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2D0D82-8F49-4733-8385-6EFC6544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773" y="-5694"/>
            <a:ext cx="5106453" cy="68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58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A6B42B-CF3C-40E0-BB1B-66AAA23DF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103" y="0"/>
            <a:ext cx="5703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26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1CEB31-2F32-4402-9855-BD74E1E23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6" y="0"/>
            <a:ext cx="51188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30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AB74B1-CB50-483F-B096-1BB298D14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865" y="5596"/>
            <a:ext cx="4568269" cy="68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8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3B0D22-74B1-46B2-B31C-F42FC404C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14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DB2B53-9EA4-4577-B4FE-D0C5D5B9D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54B7D4-8C72-4D2F-8400-6287FB44C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46" y="0"/>
            <a:ext cx="458850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36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DA647F-3E79-4FBE-8268-2545DE8A3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07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CFD9F3-C6D5-4AFB-A537-0378FF8F6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85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01A6CC-563C-47E4-9CDB-CF840A5D7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93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E643E4-161C-445D-B738-AAD50AF34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319" y="0"/>
            <a:ext cx="5918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1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E5ED7-BD2D-4670-928A-9C33213CF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42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197293-0695-49EF-82A4-AFBF55275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93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2046FE-E3E3-4835-B86D-17831A60E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753" y="-5937"/>
            <a:ext cx="6024493" cy="68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63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2640DF-3452-4C80-9825-F27CBDB2B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843" y="0"/>
            <a:ext cx="5115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23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A50B61-1A9C-4A2E-94C6-37E81E37D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336" y="4839"/>
            <a:ext cx="5209328" cy="685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86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F9BDD-8519-41B0-8D75-BC0CD3E80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912" y="0"/>
            <a:ext cx="4908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18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EF44D8-A42E-4EBC-9B06-E1917108D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66" y="184"/>
            <a:ext cx="5400239" cy="68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79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BC05AB-0F3A-40C4-BCDC-374111306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307" y="0"/>
            <a:ext cx="5381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6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A2D714-29B3-4211-A1F1-CAA5F5ADA6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" t="8824" r="6552" b="19215"/>
          <a:stretch/>
        </p:blipFill>
        <p:spPr>
          <a:xfrm>
            <a:off x="3245223" y="0"/>
            <a:ext cx="5701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22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C4CF37-C51D-4209-898E-40A94D4F9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94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368EE7-4C9C-4217-A05A-75D64F116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4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A27FC-8392-4D7B-91E4-F860A5333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235" y="0"/>
            <a:ext cx="6535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06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34C69F-BF27-4667-8893-D6B8D51E3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2" y="0"/>
            <a:ext cx="5189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19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</TotalTime>
  <Words>0</Words>
  <Application>Microsoft Office PowerPoint</Application>
  <PresentationFormat>Widescreen</PresentationFormat>
  <Paragraphs>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Ralph Christian Macabasag</dc:creator>
  <cp:lastModifiedBy>Ralph Christian Macabasag</cp:lastModifiedBy>
  <cp:revision>5</cp:revision>
  <dcterms:created xsi:type="dcterms:W3CDTF">2022-02-28T05:08:04Z</dcterms:created>
  <dcterms:modified xsi:type="dcterms:W3CDTF">2022-02-28T06:57:06Z</dcterms:modified>
</cp:coreProperties>
</file>